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8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475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718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311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203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297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455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607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474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11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94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7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67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99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72060f-4cee-4a64-b9f7-b67ec6bb2f2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AECCC40A4154EBBDDF1959ACA7BE9" ma:contentTypeVersion="12" ma:contentTypeDescription="Create a new document." ma:contentTypeScope="" ma:versionID="b2e70a1b55ad134e5570cedf423aa21b">
  <xsd:schema xmlns:xsd="http://www.w3.org/2001/XMLSchema" xmlns:xs="http://www.w3.org/2001/XMLSchema" xmlns:p="http://schemas.microsoft.com/office/2006/metadata/properties" xmlns:ns2="7f72060f-4cee-4a64-b9f7-b67ec6bb2f29" xmlns:ns3="f3195eab-8a55-4180-a5e2-022f708b6f69" targetNamespace="http://schemas.microsoft.com/office/2006/metadata/properties" ma:root="true" ma:fieldsID="b892dae52666d4dfc0af9a798e32f9f3" ns2:_="" ns3:_="">
    <xsd:import namespace="7f72060f-4cee-4a64-b9f7-b67ec6bb2f29"/>
    <xsd:import namespace="f3195eab-8a55-4180-a5e2-022f708b6f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72060f-4cee-4a64-b9f7-b67ec6bb2f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1cd5729-41e7-4641-8f2b-5de01a50cd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195eab-8a55-4180-a5e2-022f708b6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A208F-ADDB-4580-A86B-ECBBD1241758}">
  <ds:schemaRefs>
    <ds:schemaRef ds:uri="http://schemas.microsoft.com/office/2006/metadata/properties"/>
    <ds:schemaRef ds:uri="http://purl.org/dc/elements/1.1/"/>
    <ds:schemaRef ds:uri="f3195eab-8a55-4180-a5e2-022f708b6f69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7f72060f-4cee-4a64-b9f7-b67ec6bb2f29"/>
  </ds:schemaRefs>
</ds:datastoreItem>
</file>

<file path=customXml/itemProps2.xml><?xml version="1.0" encoding="utf-8"?>
<ds:datastoreItem xmlns:ds="http://schemas.openxmlformats.org/officeDocument/2006/customXml" ds:itemID="{77729E3A-4204-4138-B827-51DE982916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A93440-D5F1-4C93-9F12-76C346150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72060f-4cee-4a64-b9f7-b67ec6bb2f29"/>
    <ds:schemaRef ds:uri="f3195eab-8a55-4180-a5e2-022f708b6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Hanno Coetzee</dc:creator>
  <cp:lastModifiedBy>Martin Cronjé</cp:lastModifiedBy>
  <cp:revision>24</cp:revision>
  <dcterms:created xsi:type="dcterms:W3CDTF">2023-06-08T06:50:32Z</dcterms:created>
  <dcterms:modified xsi:type="dcterms:W3CDTF">2023-06-22T11:21:00Z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0x010100915AECCC40A4154EBBDDF1959ACA7BE9</vt:lpwstr>
  </property>
  <property fmtid="{D5CDD505-2E9C-101B-9397-08002B2CF9AE}" pid="3" name="MediaServiceImageTags">
    <vt:lpwstr/>
  </property>
</Properties>
</file>