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o Coetzee" userId="d0181b76-0230-417b-abd0-56266c492815" providerId="ADAL" clId="{6708A057-2BED-4617-B7B6-0C2482E09F58}"/>
    <pc:docChg chg="custSel modSld">
      <pc:chgData name="Hanno Coetzee" userId="d0181b76-0230-417b-abd0-56266c492815" providerId="ADAL" clId="{6708A057-2BED-4617-B7B6-0C2482E09F58}" dt="2024-08-06T08:00:11.409" v="3" actId="931"/>
      <pc:docMkLst>
        <pc:docMk/>
      </pc:docMkLst>
      <pc:sldChg chg="addSp delSp modSp">
        <pc:chgData name="Hanno Coetzee" userId="d0181b76-0230-417b-abd0-56266c492815" providerId="ADAL" clId="{6708A057-2BED-4617-B7B6-0C2482E09F58}" dt="2024-08-06T07:59:54.940" v="2" actId="931"/>
        <pc:sldMkLst>
          <pc:docMk/>
          <pc:sldMk cId="4082551005" sldId="256"/>
        </pc:sldMkLst>
        <pc:picChg chg="add mod">
          <ac:chgData name="Hanno Coetzee" userId="d0181b76-0230-417b-abd0-56266c492815" providerId="ADAL" clId="{6708A057-2BED-4617-B7B6-0C2482E09F58}" dt="2024-08-06T07:59:54.940" v="2" actId="931"/>
          <ac:picMkLst>
            <pc:docMk/>
            <pc:sldMk cId="4082551005" sldId="256"/>
            <ac:picMk id="3" creationId="{679E6B30-F014-4611-AB16-F8690B89D92A}"/>
          </ac:picMkLst>
        </pc:picChg>
        <pc:picChg chg="del">
          <ac:chgData name="Hanno Coetzee" userId="d0181b76-0230-417b-abd0-56266c492815" providerId="ADAL" clId="{6708A057-2BED-4617-B7B6-0C2482E09F58}" dt="2024-08-06T07:59:19.063" v="0" actId="478"/>
          <ac:picMkLst>
            <pc:docMk/>
            <pc:sldMk cId="4082551005" sldId="256"/>
            <ac:picMk id="7" creationId="{8970AEB4-8639-4ECC-A6A7-3536E04FE00C}"/>
          </ac:picMkLst>
        </pc:picChg>
      </pc:sldChg>
      <pc:sldChg chg="addSp delSp modSp">
        <pc:chgData name="Hanno Coetzee" userId="d0181b76-0230-417b-abd0-56266c492815" providerId="ADAL" clId="{6708A057-2BED-4617-B7B6-0C2482E09F58}" dt="2024-08-06T08:00:11.409" v="3" actId="931"/>
        <pc:sldMkLst>
          <pc:docMk/>
          <pc:sldMk cId="2274007840" sldId="257"/>
        </pc:sldMkLst>
        <pc:picChg chg="add mod">
          <ac:chgData name="Hanno Coetzee" userId="d0181b76-0230-417b-abd0-56266c492815" providerId="ADAL" clId="{6708A057-2BED-4617-B7B6-0C2482E09F58}" dt="2024-08-06T08:00:11.409" v="3" actId="931"/>
          <ac:picMkLst>
            <pc:docMk/>
            <pc:sldMk cId="2274007840" sldId="257"/>
            <ac:picMk id="3" creationId="{49BFE0DA-BEF2-43F2-AF60-B62704BDADD5}"/>
          </ac:picMkLst>
        </pc:picChg>
        <pc:picChg chg="del">
          <ac:chgData name="Hanno Coetzee" userId="d0181b76-0230-417b-abd0-56266c492815" providerId="ADAL" clId="{6708A057-2BED-4617-B7B6-0C2482E09F58}" dt="2024-08-06T07:59:23.101" v="1" actId="478"/>
          <ac:picMkLst>
            <pc:docMk/>
            <pc:sldMk cId="2274007840" sldId="257"/>
            <ac:picMk id="17" creationId="{DE9B4A64-FFFB-4394-9198-4172960223AE}"/>
          </ac:picMkLst>
        </pc:picChg>
      </pc:sldChg>
    </pc:docChg>
  </pc:docChgLst>
  <pc:docChgLst>
    <pc:chgData name="Hanno Coetzee" userId="d0181b76-0230-417b-abd0-56266c492815" providerId="ADAL" clId="{311BECD1-41CC-45FF-A710-DAA696ECA9FB}"/>
    <pc:docChg chg="custSel modSld">
      <pc:chgData name="Hanno Coetzee" userId="d0181b76-0230-417b-abd0-56266c492815" providerId="ADAL" clId="{311BECD1-41CC-45FF-A710-DAA696ECA9FB}" dt="2024-08-02T08:55:55.919" v="13" actId="931"/>
      <pc:docMkLst>
        <pc:docMk/>
      </pc:docMkLst>
      <pc:sldChg chg="addSp delSp modSp">
        <pc:chgData name="Hanno Coetzee" userId="d0181b76-0230-417b-abd0-56266c492815" providerId="ADAL" clId="{311BECD1-41CC-45FF-A710-DAA696ECA9FB}" dt="2024-08-02T08:48:36.522" v="4" actId="931"/>
        <pc:sldMkLst>
          <pc:docMk/>
          <pc:sldMk cId="4082551005" sldId="256"/>
        </pc:sldMkLst>
        <pc:spChg chg="del">
          <ac:chgData name="Hanno Coetzee" userId="d0181b76-0230-417b-abd0-56266c492815" providerId="ADAL" clId="{311BECD1-41CC-45FF-A710-DAA696ECA9FB}" dt="2024-08-02T08:48:15.135" v="2" actId="478"/>
          <ac:spMkLst>
            <pc:docMk/>
            <pc:sldMk cId="4082551005" sldId="256"/>
            <ac:spMk id="2" creationId="{D390410D-23D2-4EC9-B1A0-A54CECBCEA83}"/>
          </ac:spMkLst>
        </pc:spChg>
        <pc:spChg chg="del">
          <ac:chgData name="Hanno Coetzee" userId="d0181b76-0230-417b-abd0-56266c492815" providerId="ADAL" clId="{311BECD1-41CC-45FF-A710-DAA696ECA9FB}" dt="2024-08-02T08:48:16.644" v="3" actId="478"/>
          <ac:spMkLst>
            <pc:docMk/>
            <pc:sldMk cId="4082551005" sldId="256"/>
            <ac:spMk id="3" creationId="{E89AFCF5-5542-4730-9B55-E1CE87C000C0}"/>
          </ac:spMkLst>
        </pc:spChg>
        <pc:picChg chg="del">
          <ac:chgData name="Hanno Coetzee" userId="d0181b76-0230-417b-abd0-56266c492815" providerId="ADAL" clId="{311BECD1-41CC-45FF-A710-DAA696ECA9FB}" dt="2024-08-02T08:48:03.693" v="0" actId="478"/>
          <ac:picMkLst>
            <pc:docMk/>
            <pc:sldMk cId="4082551005" sldId="256"/>
            <ac:picMk id="5" creationId="{7E237C7B-773E-45A5-A489-218253DBA967}"/>
          </ac:picMkLst>
        </pc:picChg>
        <pc:picChg chg="add mod">
          <ac:chgData name="Hanno Coetzee" userId="d0181b76-0230-417b-abd0-56266c492815" providerId="ADAL" clId="{311BECD1-41CC-45FF-A710-DAA696ECA9FB}" dt="2024-08-02T08:48:36.522" v="4" actId="931"/>
          <ac:picMkLst>
            <pc:docMk/>
            <pc:sldMk cId="4082551005" sldId="256"/>
            <ac:picMk id="7" creationId="{8970AEB4-8639-4ECC-A6A7-3536E04FE00C}"/>
          </ac:picMkLst>
        </pc:picChg>
      </pc:sldChg>
      <pc:sldChg chg="addSp delSp modSp">
        <pc:chgData name="Hanno Coetzee" userId="d0181b76-0230-417b-abd0-56266c492815" providerId="ADAL" clId="{311BECD1-41CC-45FF-A710-DAA696ECA9FB}" dt="2024-08-02T08:55:55.919" v="13" actId="931"/>
        <pc:sldMkLst>
          <pc:docMk/>
          <pc:sldMk cId="2274007840" sldId="257"/>
        </pc:sldMkLst>
        <pc:picChg chg="del">
          <ac:chgData name="Hanno Coetzee" userId="d0181b76-0230-417b-abd0-56266c492815" providerId="ADAL" clId="{311BECD1-41CC-45FF-A710-DAA696ECA9FB}" dt="2024-08-02T08:48:06.948" v="1" actId="478"/>
          <ac:picMkLst>
            <pc:docMk/>
            <pc:sldMk cId="2274007840" sldId="257"/>
            <ac:picMk id="7" creationId="{FAF946DD-0F5A-4D90-9C05-D029B70D6435}"/>
          </ac:picMkLst>
        </pc:picChg>
        <pc:picChg chg="add del mod">
          <ac:chgData name="Hanno Coetzee" userId="d0181b76-0230-417b-abd0-56266c492815" providerId="ADAL" clId="{311BECD1-41CC-45FF-A710-DAA696ECA9FB}" dt="2024-08-02T08:49:23.806" v="6" actId="478"/>
          <ac:picMkLst>
            <pc:docMk/>
            <pc:sldMk cId="2274007840" sldId="257"/>
            <ac:picMk id="9" creationId="{DA6A235B-870D-4F4D-B101-4442BC1D4E68}"/>
          </ac:picMkLst>
        </pc:picChg>
        <pc:picChg chg="add del mod">
          <ac:chgData name="Hanno Coetzee" userId="d0181b76-0230-417b-abd0-56266c492815" providerId="ADAL" clId="{311BECD1-41CC-45FF-A710-DAA696ECA9FB}" dt="2024-08-02T08:52:26.920" v="8" actId="478"/>
          <ac:picMkLst>
            <pc:docMk/>
            <pc:sldMk cId="2274007840" sldId="257"/>
            <ac:picMk id="11" creationId="{468AE0A3-A9CF-4FE5-8B32-C0F230627143}"/>
          </ac:picMkLst>
        </pc:picChg>
        <pc:picChg chg="add del mod">
          <ac:chgData name="Hanno Coetzee" userId="d0181b76-0230-417b-abd0-56266c492815" providerId="ADAL" clId="{311BECD1-41CC-45FF-A710-DAA696ECA9FB}" dt="2024-08-02T08:53:24.576" v="10" actId="478"/>
          <ac:picMkLst>
            <pc:docMk/>
            <pc:sldMk cId="2274007840" sldId="257"/>
            <ac:picMk id="13" creationId="{9D47A64B-F909-4889-90D4-6D8452DBD927}"/>
          </ac:picMkLst>
        </pc:picChg>
        <pc:picChg chg="add del mod">
          <ac:chgData name="Hanno Coetzee" userId="d0181b76-0230-417b-abd0-56266c492815" providerId="ADAL" clId="{311BECD1-41CC-45FF-A710-DAA696ECA9FB}" dt="2024-08-02T08:53:43.145" v="12" actId="478"/>
          <ac:picMkLst>
            <pc:docMk/>
            <pc:sldMk cId="2274007840" sldId="257"/>
            <ac:picMk id="15" creationId="{206641F3-6ECB-4B76-B221-66507EC3C1AE}"/>
          </ac:picMkLst>
        </pc:picChg>
        <pc:picChg chg="add mod">
          <ac:chgData name="Hanno Coetzee" userId="d0181b76-0230-417b-abd0-56266c492815" providerId="ADAL" clId="{311BECD1-41CC-45FF-A710-DAA696ECA9FB}" dt="2024-08-02T08:55:55.919" v="13" actId="931"/>
          <ac:picMkLst>
            <pc:docMk/>
            <pc:sldMk cId="2274007840" sldId="257"/>
            <ac:picMk id="17" creationId="{DE9B4A64-FFFB-4394-9198-4172960223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7A0B-859E-4E93-A84F-7797FA8A4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33C3D-F355-4BFF-872C-B9480E849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05FCA-8C6B-4DC6-8EE9-AD859D33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36390-DAB7-486A-9EF3-60C4E0F4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A27AE-FE6C-404D-9A93-619032DF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323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25DC-CF12-4502-AFC4-09B44E46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43708-8D00-4F3A-8D6C-45B8E3F7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E805-1C18-414E-B779-96B16193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22E1-88C8-488B-AABC-6EA86721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4AB64-A21B-412D-A270-D1A8FFFA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8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43C82-9D2E-4F2C-967F-3504F01F4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0A9DA-0528-4607-89B7-44176076C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2D7CF-74DE-4A96-9531-7CCA6AF4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8EA47-BF88-48EA-89EA-CA4F88F6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80BD-1339-4CF9-9453-75562CE2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45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902A-B8E7-4E89-8909-B772F00B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9098-486B-4A99-9854-81CF35B42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7587-9CD1-4C65-A76B-E86FEAC2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DE9E-3CBD-4825-9081-642FFFB1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0473-F9B3-4750-AA1F-D8C91E31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1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D054-4A7E-4D83-8304-513E169F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936-3598-44A7-B7CB-07FA9276A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D276-6416-403A-80F8-0B4F020E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61F67-E351-4C94-BDE0-A1CD4B5D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55E7D-77ED-410B-BE2A-5434B13B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816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89AF-6972-4915-AF90-8A6C926C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ABB3-3289-49BE-B868-FF1208A83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6D599-BC14-4C79-B317-7173B77C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D5105-1511-4323-AB07-BFA180CA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447F1-470F-49A0-929F-4152EFB9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889CB-9190-4247-94EF-40A0B677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534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A27E-42E3-4AA3-B7FC-EA9EEB28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9A9D-405E-456D-A428-877B6EBD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EB54C-24F8-4176-B639-38E1D7DDF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1A3C9-0F98-453D-9F6D-A8F65F2EB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3574A-0B60-4DE3-8C93-B1D2E4FE2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22DFD-91BF-486B-8B44-BE388622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C8740-86BE-4DBF-A9FE-6B2184EC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59D84-0E33-4AF7-BD09-2C4FD0BE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132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BCA5-D973-4ACE-9216-96F031CB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0807B-D0B2-434E-8FAF-9B3B0A41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C78D8-4DA5-4054-BB47-3CA5CB7C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7F15B-CBFA-422B-8A22-09B7ED97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665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AC792-0D5F-4585-AD7C-BD60633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24096-3C0C-4588-93E2-276CB253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2FE21-F97D-4E07-A876-67E08DD7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523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8453-128E-4911-840D-DD754A10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C4109-459A-4FEC-8179-DD51BFA5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F956D-7122-4E3B-B1EA-5047B9DC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BFD94-5447-4109-ACF5-7AE51B40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07242-507B-4097-BD86-31700818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680B3-4F25-4E38-AE79-43FA47F6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95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54D1-36FF-48AB-93D4-2997E231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FF438-6129-412C-8D2D-E40F9C75D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D69AB-9296-4440-A2BB-4D2B8F61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BC26B-7986-4737-A358-0E125ABD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4FEE4-2943-4CA3-8100-25337EAE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4C86-5036-475F-B209-C6BD4143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A11B7-D784-4499-A0AD-F1F979EF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13C6C-BA5E-4A9C-9F2F-240B92B63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C4316-46E5-4452-A531-BE74865C9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48B0-373A-4602-9D30-8B8F5ED17DCA}" type="datetimeFigureOut">
              <a:rPr lang="en-ZA" smtClean="0"/>
              <a:t>06/08/2024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7DBB6-1872-400E-A50A-5EF270450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6ED3-CAAE-4F3D-9022-FC5A72A50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2A65-125D-4086-A6B8-55D7B31B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32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E6B30-F014-4611-AB16-F8690B89D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1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FE0DA-BEF2-43F2-AF60-B62704BDA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72060f-4cee-4a64-b9f7-b67ec6bb2f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AECCC40A4154EBBDDF1959ACA7BE9" ma:contentTypeVersion="14" ma:contentTypeDescription="Create a new document." ma:contentTypeScope="" ma:versionID="13c242d17da303495421964cc0fe4de1">
  <xsd:schema xmlns:xsd="http://www.w3.org/2001/XMLSchema" xmlns:xs="http://www.w3.org/2001/XMLSchema" xmlns:p="http://schemas.microsoft.com/office/2006/metadata/properties" xmlns:ns2="7f72060f-4cee-4a64-b9f7-b67ec6bb2f29" xmlns:ns3="f3195eab-8a55-4180-a5e2-022f708b6f69" targetNamespace="http://schemas.microsoft.com/office/2006/metadata/properties" ma:root="true" ma:fieldsID="33d1b0379f70f47ba493428d093cd4de" ns2:_="" ns3:_="">
    <xsd:import namespace="7f72060f-4cee-4a64-b9f7-b67ec6bb2f29"/>
    <xsd:import namespace="f3195eab-8a55-4180-a5e2-022f708b6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2060f-4cee-4a64-b9f7-b67ec6bb2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1cd5729-41e7-4641-8f2b-5de01a50cd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95eab-8a55-4180-a5e2-022f708b6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91612-3B0D-4F30-AC22-DB7DD615C8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B255DC-6C82-4320-97FF-BDF1FF290202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7f72060f-4cee-4a64-b9f7-b67ec6bb2f29"/>
    <ds:schemaRef ds:uri="http://schemas.microsoft.com/office/2006/documentManagement/types"/>
    <ds:schemaRef ds:uri="http://schemas.openxmlformats.org/package/2006/metadata/core-properties"/>
    <ds:schemaRef ds:uri="f3195eab-8a55-4180-a5e2-022f708b6f6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CE0297-FE6E-466A-ACC5-3D43F9FB6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2060f-4cee-4a64-b9f7-b67ec6bb2f29"/>
    <ds:schemaRef ds:uri="f3195eab-8a55-4180-a5e2-022f708b6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Hanno Coetzee</dc:creator>
  <cp:lastModifiedBy>Hanno Coetzee</cp:lastModifiedBy>
  <cp:revision>8</cp:revision>
  <dcterms:created xsi:type="dcterms:W3CDTF">2024-08-01T12:19:49Z</dcterms:created>
  <dcterms:modified xsi:type="dcterms:W3CDTF">2024-08-06T08:00:42Z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0x010100915AECCC40A4154EBBDDF1959ACA7BE9</vt:lpwstr>
  </property>
  <property fmtid="{D5CDD505-2E9C-101B-9397-08002B2CF9AE}" pid="3" name="MediaServiceImageTags">
    <vt:lpwstr/>
  </property>
</Properties>
</file>